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598400" cy="178181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27" d="100"/>
          <a:sy n="27" d="100"/>
        </p:scale>
        <p:origin x="236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008AAF9-4C9C-4513-94C3-DF25376348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4801" y="2916065"/>
            <a:ext cx="9448800" cy="6203339"/>
          </a:xfrm>
        </p:spPr>
        <p:txBody>
          <a:bodyPr anchor="b"/>
          <a:lstStyle>
            <a:lvl1pPr algn="ctr">
              <a:defRPr sz="4243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A6C1FAC2-289B-41A9-B849-FF08EA1E8B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74801" y="9358628"/>
            <a:ext cx="9448800" cy="4301915"/>
          </a:xfrm>
        </p:spPr>
        <p:txBody>
          <a:bodyPr/>
          <a:lstStyle>
            <a:lvl1pPr marL="0" indent="0" algn="ctr">
              <a:buNone/>
              <a:defRPr sz="1697"/>
            </a:lvl1pPr>
            <a:lvl2pPr marL="323286" indent="0" algn="ctr">
              <a:buNone/>
              <a:defRPr sz="1414"/>
            </a:lvl2pPr>
            <a:lvl3pPr marL="646572" indent="0" algn="ctr">
              <a:buNone/>
              <a:defRPr sz="1273"/>
            </a:lvl3pPr>
            <a:lvl4pPr marL="969858" indent="0" algn="ctr">
              <a:buNone/>
              <a:defRPr sz="1131"/>
            </a:lvl4pPr>
            <a:lvl5pPr marL="1293144" indent="0" algn="ctr">
              <a:buNone/>
              <a:defRPr sz="1131"/>
            </a:lvl5pPr>
            <a:lvl6pPr marL="1616431" indent="0" algn="ctr">
              <a:buNone/>
              <a:defRPr sz="1131"/>
            </a:lvl6pPr>
            <a:lvl7pPr marL="1939717" indent="0" algn="ctr">
              <a:buNone/>
              <a:defRPr sz="1131"/>
            </a:lvl7pPr>
            <a:lvl8pPr marL="2263003" indent="0" algn="ctr">
              <a:buNone/>
              <a:defRPr sz="1131"/>
            </a:lvl8pPr>
            <a:lvl9pPr marL="2586289" indent="0" algn="ctr">
              <a:buNone/>
              <a:defRPr sz="1131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8D86A28-1AAD-47FD-B180-6786B8EED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52F64-43C4-4C58-B0FC-6F97F8607986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DDE02B0-751D-44A2-A8EC-85C9A8E2D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6ABFED4-F362-4EFD-960D-1850612F2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9DE00-CC3D-4BEA-A35C-322970353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469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6852540-E3DC-421F-8374-C1BBAB5AB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1D26D693-5661-4077-8385-B390E3B8D0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A80CA08-33F6-4999-9487-22698FD5B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52F64-43C4-4C58-B0FC-6F97F8607986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4456CE2-D522-4DFF-9483-B54BB0141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B877AD3-3E41-43CA-804B-544976FDC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9DE00-CC3D-4BEA-A35C-322970353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040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86121616-9C3B-481E-AAB6-E07F0ED9EA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15730" y="948648"/>
            <a:ext cx="2716530" cy="15100017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B05F18DF-D77C-4A51-A16D-1DA7DB149C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66141" y="948648"/>
            <a:ext cx="7992110" cy="15100017"/>
          </a:xfrm>
        </p:spPr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1F95D7D-7096-4E5A-8C6C-5BE6C2419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52F64-43C4-4C58-B0FC-6F97F8607986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4C2B3D3-7091-4366-A2AC-70CA461D8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6F3C523-18C9-4716-85AF-FD8419D2C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9DE00-CC3D-4BEA-A35C-322970353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607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9790399-B1BF-4EF9-A308-55F19BF3F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0164F31-528B-4B49-9C56-63BD44F418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23ED0E0-5368-4FB3-A234-80ED72D80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52F64-43C4-4C58-B0FC-6F97F8607986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D267B5D-AD5F-4973-AA45-50442584E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3F3B186-A326-4417-A862-E7AC29074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9DE00-CC3D-4BEA-A35C-322970353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879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2A37B6A-2DDA-4A97-A0B5-A22393D43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9579" y="4442157"/>
            <a:ext cx="10866120" cy="7411834"/>
          </a:xfrm>
        </p:spPr>
        <p:txBody>
          <a:bodyPr anchor="b"/>
          <a:lstStyle>
            <a:lvl1pPr>
              <a:defRPr sz="4243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94F06205-941E-4EAC-ACD3-4D28B7C94A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59579" y="11924109"/>
            <a:ext cx="10866120" cy="3897708"/>
          </a:xfrm>
        </p:spPr>
        <p:txBody>
          <a:bodyPr/>
          <a:lstStyle>
            <a:lvl1pPr marL="0" indent="0">
              <a:buNone/>
              <a:defRPr sz="1697">
                <a:solidFill>
                  <a:schemeClr val="tx1">
                    <a:tint val="75000"/>
                  </a:schemeClr>
                </a:solidFill>
              </a:defRPr>
            </a:lvl1pPr>
            <a:lvl2pPr marL="323286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2pPr>
            <a:lvl3pPr marL="646572" indent="0">
              <a:buNone/>
              <a:defRPr sz="1273">
                <a:solidFill>
                  <a:schemeClr val="tx1">
                    <a:tint val="75000"/>
                  </a:schemeClr>
                </a:solidFill>
              </a:defRPr>
            </a:lvl3pPr>
            <a:lvl4pPr marL="969858" indent="0">
              <a:buNone/>
              <a:defRPr sz="1131">
                <a:solidFill>
                  <a:schemeClr val="tx1">
                    <a:tint val="75000"/>
                  </a:schemeClr>
                </a:solidFill>
              </a:defRPr>
            </a:lvl4pPr>
            <a:lvl5pPr marL="1293144" indent="0">
              <a:buNone/>
              <a:defRPr sz="1131">
                <a:solidFill>
                  <a:schemeClr val="tx1">
                    <a:tint val="75000"/>
                  </a:schemeClr>
                </a:solidFill>
              </a:defRPr>
            </a:lvl5pPr>
            <a:lvl6pPr marL="1616431" indent="0">
              <a:buNone/>
              <a:defRPr sz="1131">
                <a:solidFill>
                  <a:schemeClr val="tx1">
                    <a:tint val="75000"/>
                  </a:schemeClr>
                </a:solidFill>
              </a:defRPr>
            </a:lvl6pPr>
            <a:lvl7pPr marL="1939717" indent="0">
              <a:buNone/>
              <a:defRPr sz="1131">
                <a:solidFill>
                  <a:schemeClr val="tx1">
                    <a:tint val="75000"/>
                  </a:schemeClr>
                </a:solidFill>
              </a:defRPr>
            </a:lvl7pPr>
            <a:lvl8pPr marL="2263003" indent="0">
              <a:buNone/>
              <a:defRPr sz="1131">
                <a:solidFill>
                  <a:schemeClr val="tx1">
                    <a:tint val="75000"/>
                  </a:schemeClr>
                </a:solidFill>
              </a:defRPr>
            </a:lvl8pPr>
            <a:lvl9pPr marL="2586289" indent="0">
              <a:buNone/>
              <a:defRPr sz="113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530D50F-A5F5-4A3D-A141-77245CF3C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52F64-43C4-4C58-B0FC-6F97F8607986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6991071-E6F9-4096-BD2B-6FDE04E6A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48C5EF7-3F69-46C2-9755-36EFE3C97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9DE00-CC3D-4BEA-A35C-322970353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009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3C4211D-9230-4BFC-ADC5-042BC55EE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979CF53-1E89-4D71-BD7D-F05A89A80A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66141" y="4743245"/>
            <a:ext cx="5354320" cy="11305421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77732E99-8ADA-4A73-BB27-2BDC01E984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7941" y="4743245"/>
            <a:ext cx="5354320" cy="11305421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9EE278EA-3E53-45BA-A5AA-A68FA8AB7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52F64-43C4-4C58-B0FC-6F97F8607986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6084ABA-A2DB-4442-8CD4-8488796E6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8AA34A90-97EC-4FB1-9C9D-7DC319E61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9DE00-CC3D-4BEA-A35C-322970353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31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6225D76-E306-4626-8490-EBC7F0FF0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7782" y="948653"/>
            <a:ext cx="10866120" cy="3444009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03728F9A-EE8D-4126-AE7A-4B5C62CB15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7783" y="4367911"/>
            <a:ext cx="5329713" cy="2140646"/>
          </a:xfrm>
        </p:spPr>
        <p:txBody>
          <a:bodyPr anchor="b"/>
          <a:lstStyle>
            <a:lvl1pPr marL="0" indent="0">
              <a:buNone/>
              <a:defRPr sz="1697" b="1"/>
            </a:lvl1pPr>
            <a:lvl2pPr marL="323286" indent="0">
              <a:buNone/>
              <a:defRPr sz="1414" b="1"/>
            </a:lvl2pPr>
            <a:lvl3pPr marL="646572" indent="0">
              <a:buNone/>
              <a:defRPr sz="1273" b="1"/>
            </a:lvl3pPr>
            <a:lvl4pPr marL="969858" indent="0">
              <a:buNone/>
              <a:defRPr sz="1131" b="1"/>
            </a:lvl4pPr>
            <a:lvl5pPr marL="1293144" indent="0">
              <a:buNone/>
              <a:defRPr sz="1131" b="1"/>
            </a:lvl5pPr>
            <a:lvl6pPr marL="1616431" indent="0">
              <a:buNone/>
              <a:defRPr sz="1131" b="1"/>
            </a:lvl6pPr>
            <a:lvl7pPr marL="1939717" indent="0">
              <a:buNone/>
              <a:defRPr sz="1131" b="1"/>
            </a:lvl7pPr>
            <a:lvl8pPr marL="2263003" indent="0">
              <a:buNone/>
              <a:defRPr sz="1131" b="1"/>
            </a:lvl8pPr>
            <a:lvl9pPr marL="2586289" indent="0">
              <a:buNone/>
              <a:defRPr sz="1131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9A527275-2534-45B7-A320-D475AFF209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67783" y="6508556"/>
            <a:ext cx="5329713" cy="9573106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A059679B-1161-4CF3-9CA1-45260A9211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77941" y="4367911"/>
            <a:ext cx="5355961" cy="2140646"/>
          </a:xfrm>
        </p:spPr>
        <p:txBody>
          <a:bodyPr anchor="b"/>
          <a:lstStyle>
            <a:lvl1pPr marL="0" indent="0">
              <a:buNone/>
              <a:defRPr sz="1697" b="1"/>
            </a:lvl1pPr>
            <a:lvl2pPr marL="323286" indent="0">
              <a:buNone/>
              <a:defRPr sz="1414" b="1"/>
            </a:lvl2pPr>
            <a:lvl3pPr marL="646572" indent="0">
              <a:buNone/>
              <a:defRPr sz="1273" b="1"/>
            </a:lvl3pPr>
            <a:lvl4pPr marL="969858" indent="0">
              <a:buNone/>
              <a:defRPr sz="1131" b="1"/>
            </a:lvl4pPr>
            <a:lvl5pPr marL="1293144" indent="0">
              <a:buNone/>
              <a:defRPr sz="1131" b="1"/>
            </a:lvl5pPr>
            <a:lvl6pPr marL="1616431" indent="0">
              <a:buNone/>
              <a:defRPr sz="1131" b="1"/>
            </a:lvl6pPr>
            <a:lvl7pPr marL="1939717" indent="0">
              <a:buNone/>
              <a:defRPr sz="1131" b="1"/>
            </a:lvl7pPr>
            <a:lvl8pPr marL="2263003" indent="0">
              <a:buNone/>
              <a:defRPr sz="1131" b="1"/>
            </a:lvl8pPr>
            <a:lvl9pPr marL="2586289" indent="0">
              <a:buNone/>
              <a:defRPr sz="1131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16815E16-FF11-4278-9049-BD96699F79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77941" y="6508556"/>
            <a:ext cx="5355961" cy="9573106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5C8D6F24-9203-434D-87D2-7ECFDB965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52F64-43C4-4C58-B0FC-6F97F8607986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5E10F16F-395D-47A1-B61F-9264B4997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7B98B4EF-590A-448F-A162-FD9FBBD1E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9DE00-CC3D-4BEA-A35C-322970353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146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DF98228-514E-4A83-8037-37C91D09C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64F6218E-7AD4-4F18-8AD6-FBDA37097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52F64-43C4-4C58-B0FC-6F97F8607986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16B799D0-D1A9-46D8-B994-84AED9968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3A852C65-FEAF-4ABE-9D5F-79F22B67D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9DE00-CC3D-4BEA-A35C-322970353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575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724215F7-C24E-4C37-9B6F-713F931F6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52F64-43C4-4C58-B0FC-6F97F8607986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0FECB376-2C98-454E-A07D-0E80FD24E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B0539538-96F0-4397-B3F5-501B0FF97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9DE00-CC3D-4BEA-A35C-322970353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8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5438A06-5690-4A07-A30B-4481BA9A6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7783" y="1187874"/>
            <a:ext cx="4063312" cy="4157557"/>
          </a:xfrm>
        </p:spPr>
        <p:txBody>
          <a:bodyPr anchor="b"/>
          <a:lstStyle>
            <a:lvl1pPr>
              <a:defRPr sz="2263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DCC16BD-CC2B-4A79-A5AB-4DCDE1826E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5962" y="2565480"/>
            <a:ext cx="6377940" cy="12662400"/>
          </a:xfrm>
        </p:spPr>
        <p:txBody>
          <a:bodyPr/>
          <a:lstStyle>
            <a:lvl1pPr>
              <a:defRPr sz="2263"/>
            </a:lvl1pPr>
            <a:lvl2pPr>
              <a:defRPr sz="1980"/>
            </a:lvl2pPr>
            <a:lvl3pPr>
              <a:defRPr sz="1697"/>
            </a:lvl3pPr>
            <a:lvl4pPr>
              <a:defRPr sz="1414"/>
            </a:lvl4pPr>
            <a:lvl5pPr>
              <a:defRPr sz="1414"/>
            </a:lvl5pPr>
            <a:lvl6pPr>
              <a:defRPr sz="1414"/>
            </a:lvl6pPr>
            <a:lvl7pPr>
              <a:defRPr sz="1414"/>
            </a:lvl7pPr>
            <a:lvl8pPr>
              <a:defRPr sz="1414"/>
            </a:lvl8pPr>
            <a:lvl9pPr>
              <a:defRPr sz="1414"/>
            </a:lvl9pPr>
          </a:lstStyle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9CA65730-2124-4970-BF12-84636F4A14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7783" y="5345430"/>
            <a:ext cx="4063312" cy="9903070"/>
          </a:xfrm>
        </p:spPr>
        <p:txBody>
          <a:bodyPr/>
          <a:lstStyle>
            <a:lvl1pPr marL="0" indent="0">
              <a:buNone/>
              <a:defRPr sz="1131"/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B7B6CB43-F375-4E36-94FF-73CEAB114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52F64-43C4-4C58-B0FC-6F97F8607986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ED663ED2-2E9C-495B-B7E6-03D85219C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DCFB7E14-B803-4C0D-B58E-81A1612AF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9DE00-CC3D-4BEA-A35C-322970353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12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28B541F-945E-46B3-8AF8-0E1159A98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7783" y="1187874"/>
            <a:ext cx="4063312" cy="4157557"/>
          </a:xfrm>
        </p:spPr>
        <p:txBody>
          <a:bodyPr anchor="b"/>
          <a:lstStyle>
            <a:lvl1pPr>
              <a:defRPr sz="2263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2A2B8367-439D-477B-8842-6550B2A61C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55962" y="2565480"/>
            <a:ext cx="6377940" cy="12662400"/>
          </a:xfrm>
        </p:spPr>
        <p:txBody>
          <a:bodyPr/>
          <a:lstStyle>
            <a:lvl1pPr marL="0" indent="0">
              <a:buNone/>
              <a:defRPr sz="2263"/>
            </a:lvl1pPr>
            <a:lvl2pPr marL="323286" indent="0">
              <a:buNone/>
              <a:defRPr sz="1980"/>
            </a:lvl2pPr>
            <a:lvl3pPr marL="646572" indent="0">
              <a:buNone/>
              <a:defRPr sz="1697"/>
            </a:lvl3pPr>
            <a:lvl4pPr marL="969858" indent="0">
              <a:buNone/>
              <a:defRPr sz="1414"/>
            </a:lvl4pPr>
            <a:lvl5pPr marL="1293144" indent="0">
              <a:buNone/>
              <a:defRPr sz="1414"/>
            </a:lvl5pPr>
            <a:lvl6pPr marL="1616431" indent="0">
              <a:buNone/>
              <a:defRPr sz="1414"/>
            </a:lvl6pPr>
            <a:lvl7pPr marL="1939717" indent="0">
              <a:buNone/>
              <a:defRPr sz="1414"/>
            </a:lvl7pPr>
            <a:lvl8pPr marL="2263003" indent="0">
              <a:buNone/>
              <a:defRPr sz="1414"/>
            </a:lvl8pPr>
            <a:lvl9pPr marL="2586289" indent="0">
              <a:buNone/>
              <a:defRPr sz="1414"/>
            </a:lvl9pPr>
          </a:lstStyle>
          <a:p>
            <a:endParaRPr lang="en-US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19292A6F-CB9F-49D1-9C83-CC28532DED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7783" y="5345430"/>
            <a:ext cx="4063312" cy="9903070"/>
          </a:xfrm>
        </p:spPr>
        <p:txBody>
          <a:bodyPr/>
          <a:lstStyle>
            <a:lvl1pPr marL="0" indent="0">
              <a:buNone/>
              <a:defRPr sz="1131"/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7BF42C6C-81E9-42C3-BC66-5C3B91252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52F64-43C4-4C58-B0FC-6F97F8607986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6C7EA916-5124-4F1C-8B34-4BA6874D8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36935407-9883-4A4B-B383-0E18889F1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9DE00-CC3D-4BEA-A35C-322970353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464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540973B0-10D5-4392-A7A8-9B123BC7A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141" y="948653"/>
            <a:ext cx="10866120" cy="3444009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91D300DA-8EC0-4D08-8304-AC1346AE35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6141" y="4743245"/>
            <a:ext cx="10866120" cy="11305421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603303B-3A32-4EC9-A87E-D7BF8F3797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897621" y="16514743"/>
            <a:ext cx="2834640" cy="948649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84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52F64-43C4-4C58-B0FC-6F97F8607986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9560726-3E6F-44FA-8F2D-831FE21496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73221" y="16514743"/>
            <a:ext cx="4251960" cy="948649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84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F2704E5-1217-41B5-B275-657187D0D6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6141" y="16514743"/>
            <a:ext cx="2834640" cy="948649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84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9DE00-CC3D-4BEA-A35C-322970353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882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646572" rtl="1" eaLnBrk="1" latinLnBrk="0" hangingPunct="1">
        <a:lnSpc>
          <a:spcPct val="90000"/>
        </a:lnSpc>
        <a:spcBef>
          <a:spcPct val="0"/>
        </a:spcBef>
        <a:buNone/>
        <a:defRPr sz="311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1643" indent="-161643" algn="r" defTabSz="646572" rtl="1" eaLnBrk="1" latinLnBrk="0" hangingPunct="1">
        <a:lnSpc>
          <a:spcPct val="90000"/>
        </a:lnSpc>
        <a:spcBef>
          <a:spcPts val="707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484929" indent="-161643" algn="r" defTabSz="646572" rtl="1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697" kern="1200">
          <a:solidFill>
            <a:schemeClr val="tx1"/>
          </a:solidFill>
          <a:latin typeface="+mn-lt"/>
          <a:ea typeface="+mn-ea"/>
          <a:cs typeface="+mn-cs"/>
        </a:defRPr>
      </a:lvl2pPr>
      <a:lvl3pPr marL="808215" indent="-161643" algn="r" defTabSz="646572" rtl="1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414" kern="1200">
          <a:solidFill>
            <a:schemeClr val="tx1"/>
          </a:solidFill>
          <a:latin typeface="+mn-lt"/>
          <a:ea typeface="+mn-ea"/>
          <a:cs typeface="+mn-cs"/>
        </a:defRPr>
      </a:lvl3pPr>
      <a:lvl4pPr marL="1131501" indent="-161643" algn="r" defTabSz="646572" rtl="1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3" kern="1200">
          <a:solidFill>
            <a:schemeClr val="tx1"/>
          </a:solidFill>
          <a:latin typeface="+mn-lt"/>
          <a:ea typeface="+mn-ea"/>
          <a:cs typeface="+mn-cs"/>
        </a:defRPr>
      </a:lvl4pPr>
      <a:lvl5pPr marL="1454788" indent="-161643" algn="r" defTabSz="646572" rtl="1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3" kern="1200">
          <a:solidFill>
            <a:schemeClr val="tx1"/>
          </a:solidFill>
          <a:latin typeface="+mn-lt"/>
          <a:ea typeface="+mn-ea"/>
          <a:cs typeface="+mn-cs"/>
        </a:defRPr>
      </a:lvl5pPr>
      <a:lvl6pPr marL="1778074" indent="-161643" algn="r" defTabSz="646572" rtl="1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3" kern="1200">
          <a:solidFill>
            <a:schemeClr val="tx1"/>
          </a:solidFill>
          <a:latin typeface="+mn-lt"/>
          <a:ea typeface="+mn-ea"/>
          <a:cs typeface="+mn-cs"/>
        </a:defRPr>
      </a:lvl6pPr>
      <a:lvl7pPr marL="2101360" indent="-161643" algn="r" defTabSz="646572" rtl="1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3" kern="1200">
          <a:solidFill>
            <a:schemeClr val="tx1"/>
          </a:solidFill>
          <a:latin typeface="+mn-lt"/>
          <a:ea typeface="+mn-ea"/>
          <a:cs typeface="+mn-cs"/>
        </a:defRPr>
      </a:lvl7pPr>
      <a:lvl8pPr marL="2424646" indent="-161643" algn="r" defTabSz="646572" rtl="1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3" kern="1200">
          <a:solidFill>
            <a:schemeClr val="tx1"/>
          </a:solidFill>
          <a:latin typeface="+mn-lt"/>
          <a:ea typeface="+mn-ea"/>
          <a:cs typeface="+mn-cs"/>
        </a:defRPr>
      </a:lvl8pPr>
      <a:lvl9pPr marL="2747932" indent="-161643" algn="r" defTabSz="646572" rtl="1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46572" rtl="1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1pPr>
      <a:lvl2pPr marL="323286" algn="r" defTabSz="646572" rtl="1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2pPr>
      <a:lvl3pPr marL="646572" algn="r" defTabSz="646572" rtl="1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3pPr>
      <a:lvl4pPr marL="969858" algn="r" defTabSz="646572" rtl="1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4pPr>
      <a:lvl5pPr marL="1293144" algn="r" defTabSz="646572" rtl="1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5pPr>
      <a:lvl6pPr marL="1616431" algn="r" defTabSz="646572" rtl="1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6pPr>
      <a:lvl7pPr marL="1939717" algn="r" defTabSz="646572" rtl="1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7pPr>
      <a:lvl8pPr marL="2263003" algn="r" defTabSz="646572" rtl="1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8pPr>
      <a:lvl9pPr marL="2586289" algn="r" defTabSz="646572" rtl="1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05990697-7C06-4916-9FB9-502DDA8FD962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98400" cy="1781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1751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2832D49D-D03F-469B-802A-B00AEAD5AE7E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98400" cy="1781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4517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FBDE9609-43CD-45F6-B89E-65AB4B19F21A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98400" cy="1781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6499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30DE6B0B-D9A5-489B-9C78-70D6FC69F177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98400" cy="1781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568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AA679A27-5B42-48D8-9570-08B1F3518994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98400" cy="1781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985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CD31FECF-7940-412F-BE0D-D014BDF626FD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98400" cy="1781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966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7C425C4E-58C2-46B1-A891-BD66A765CB90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98400" cy="1781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865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79411CDF-DDB0-4F24-9F74-E503B551E114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98400" cy="1781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354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4B7740C9-BF59-469C-B49E-2D667EEF9EB7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98400" cy="1781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957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66B3DBD4-BDF4-4106-A3FD-3C4956D434B9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98400" cy="1781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104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ACCEA34D-47F0-4BA5-9ABA-99C6B963750F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98400" cy="1781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2879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DD25AEE5-51E5-43B2-B9F1-295EACDD74E3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98400" cy="1781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792033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مخصص</PresentationFormat>
  <Paragraphs>0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LAPTOP-STO27CJS</dc:creator>
  <cp:lastModifiedBy>LAPTOP-STO27CJS</cp:lastModifiedBy>
  <cp:revision>1</cp:revision>
  <dcterms:created xsi:type="dcterms:W3CDTF">2018-11-10T21:27:35Z</dcterms:created>
  <dcterms:modified xsi:type="dcterms:W3CDTF">2018-11-10T21:27:35Z</dcterms:modified>
</cp:coreProperties>
</file>