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598400" cy="178181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27" d="100"/>
          <a:sy n="27" d="100"/>
        </p:scale>
        <p:origin x="23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08AAF9-4C9C-4513-94C3-DF2537634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1" y="2916065"/>
            <a:ext cx="9448800" cy="6203339"/>
          </a:xfrm>
        </p:spPr>
        <p:txBody>
          <a:bodyPr anchor="b"/>
          <a:lstStyle>
            <a:lvl1pPr algn="ctr"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6C1FAC2-289B-41A9-B849-FF08EA1E8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4801" y="9358628"/>
            <a:ext cx="9448800" cy="4301915"/>
          </a:xfrm>
        </p:spPr>
        <p:txBody>
          <a:bodyPr/>
          <a:lstStyle>
            <a:lvl1pPr marL="0" indent="0" algn="ctr">
              <a:buNone/>
              <a:defRPr sz="1697"/>
            </a:lvl1pPr>
            <a:lvl2pPr marL="323286" indent="0" algn="ctr">
              <a:buNone/>
              <a:defRPr sz="1414"/>
            </a:lvl2pPr>
            <a:lvl3pPr marL="646572" indent="0" algn="ctr">
              <a:buNone/>
              <a:defRPr sz="1273"/>
            </a:lvl3pPr>
            <a:lvl4pPr marL="969858" indent="0" algn="ctr">
              <a:buNone/>
              <a:defRPr sz="1131"/>
            </a:lvl4pPr>
            <a:lvl5pPr marL="1293144" indent="0" algn="ctr">
              <a:buNone/>
              <a:defRPr sz="1131"/>
            </a:lvl5pPr>
            <a:lvl6pPr marL="1616431" indent="0" algn="ctr">
              <a:buNone/>
              <a:defRPr sz="1131"/>
            </a:lvl6pPr>
            <a:lvl7pPr marL="1939717" indent="0" algn="ctr">
              <a:buNone/>
              <a:defRPr sz="1131"/>
            </a:lvl7pPr>
            <a:lvl8pPr marL="2263003" indent="0" algn="ctr">
              <a:buNone/>
              <a:defRPr sz="1131"/>
            </a:lvl8pPr>
            <a:lvl9pPr marL="2586289" indent="0" algn="ctr">
              <a:buNone/>
              <a:defRPr sz="1131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D86A28-1AAD-47FD-B180-6786B8EED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DDE02B0-751D-44A2-A8EC-85C9A8E2D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ABFED4-F362-4EFD-960D-1850612F2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6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6852540-E3DC-421F-8374-C1BBAB5AB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D26D693-5661-4077-8385-B390E3B8D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A80CA08-33F6-4999-9487-22698FD5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456CE2-D522-4DFF-9483-B54BB0141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B877AD3-3E41-43CA-804B-544976FDC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4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6121616-9C3B-481E-AAB6-E07F0ED9EA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15730" y="948648"/>
            <a:ext cx="2716530" cy="1510001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05F18DF-D77C-4A51-A16D-1DA7DB149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66141" y="948648"/>
            <a:ext cx="7992110" cy="15100017"/>
          </a:xfrm>
        </p:spPr>
        <p:txBody>
          <a:bodyPr vert="eaVert"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F95D7D-7096-4E5A-8C6C-5BE6C2419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C2B3D3-7091-4366-A2AC-70CA461D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F3C523-18C9-4716-85AF-FD8419D2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60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790399-B1BF-4EF9-A308-55F19BF3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0164F31-528B-4B49-9C56-63BD44F4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3ED0E0-5368-4FB3-A234-80ED72D80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D267B5D-AD5F-4973-AA45-50442584E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3F3B186-A326-4417-A862-E7AC29074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79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2A37B6A-2DDA-4A97-A0B5-A22393D43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579" y="4442157"/>
            <a:ext cx="10866120" cy="7411834"/>
          </a:xfrm>
        </p:spPr>
        <p:txBody>
          <a:bodyPr anchor="b"/>
          <a:lstStyle>
            <a:lvl1pPr>
              <a:defRPr sz="424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F06205-941E-4EAC-ACD3-4D28B7C94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9579" y="11924109"/>
            <a:ext cx="10866120" cy="3897708"/>
          </a:xfrm>
        </p:spPr>
        <p:txBody>
          <a:bodyPr/>
          <a:lstStyle>
            <a:lvl1pPr marL="0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1pPr>
            <a:lvl2pPr marL="323286" indent="0">
              <a:buNone/>
              <a:defRPr sz="1414">
                <a:solidFill>
                  <a:schemeClr val="tx1">
                    <a:tint val="75000"/>
                  </a:schemeClr>
                </a:solidFill>
              </a:defRPr>
            </a:lvl2pPr>
            <a:lvl3pPr marL="646572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9698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29314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616431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193971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263003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586289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530D50F-A5F5-4A3D-A141-77245CF3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6991071-E6F9-4096-BD2B-6FDE04E6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48C5EF7-3F69-46C2-9755-36EFE3C9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C4211D-9230-4BFC-ADC5-042BC55E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979CF53-1E89-4D71-BD7D-F05A89A80A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61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7732E99-8ADA-4A73-BB27-2BDC01E98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7941" y="4743245"/>
            <a:ext cx="5354320" cy="11305421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E278EA-3E53-45BA-A5AA-A68FA8AB7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6084ABA-A2DB-4442-8CD4-8488796E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AA34A90-97EC-4FB1-9C9D-7DC319E61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225D76-E306-4626-8490-EBC7F0FF0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2" y="948653"/>
            <a:ext cx="10866120" cy="3444009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3728F9A-EE8D-4126-AE7A-4B5C62CB1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7783" y="4367911"/>
            <a:ext cx="5329713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A527275-2534-45B7-A320-D475AFF20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7783" y="6508556"/>
            <a:ext cx="5329713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059679B-1161-4CF3-9CA1-45260A921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7941" y="4367911"/>
            <a:ext cx="5355961" cy="2140646"/>
          </a:xfrm>
        </p:spPr>
        <p:txBody>
          <a:bodyPr anchor="b"/>
          <a:lstStyle>
            <a:lvl1pPr marL="0" indent="0">
              <a:buNone/>
              <a:defRPr sz="1697" b="1"/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6815E16-FF11-4278-9049-BD96699F7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77941" y="6508556"/>
            <a:ext cx="5355961" cy="9573106"/>
          </a:xfrm>
        </p:spPr>
        <p:txBody>
          <a:bodyPr/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C8D6F24-9203-434D-87D2-7ECFDB965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E10F16F-395D-47A1-B61F-9264B4997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B98B4EF-590A-448F-A162-FD9FBBD1E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46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F98228-514E-4A83-8037-37C91D09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4F6218E-7AD4-4F18-8AD6-FBDA3709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6B799D0-D1A9-46D8-B994-84AED9968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A852C65-FEAF-4ABE-9D5F-79F22B67D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7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24215F7-C24E-4C37-9B6F-713F931F6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0FECB376-2C98-454E-A07D-0E80FD24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0539538-96F0-4397-B3F5-501B0FF9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5438A06-5690-4A07-A30B-4481BA9A6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DCC16BD-CC2B-4A79-A5AB-4DCDE1826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>
              <a:defRPr sz="2263"/>
            </a:lvl1pPr>
            <a:lvl2pPr>
              <a:defRPr sz="1980"/>
            </a:lvl2pPr>
            <a:lvl3pPr>
              <a:defRPr sz="1697"/>
            </a:lvl3pPr>
            <a:lvl4pPr>
              <a:defRPr sz="1414"/>
            </a:lvl4pPr>
            <a:lvl5pPr>
              <a:defRPr sz="1414"/>
            </a:lvl5pPr>
            <a:lvl6pPr>
              <a:defRPr sz="1414"/>
            </a:lvl6pPr>
            <a:lvl7pPr>
              <a:defRPr sz="1414"/>
            </a:lvl7pPr>
            <a:lvl8pPr>
              <a:defRPr sz="1414"/>
            </a:lvl8pPr>
            <a:lvl9pPr>
              <a:defRPr sz="1414"/>
            </a:lvl9pPr>
          </a:lstStyle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CA65730-2124-4970-BF12-84636F4A1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B6CB43-F375-4E36-94FF-73CEAB114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D663ED2-2E9C-495B-B7E6-03D85219C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FB7E14-B803-4C0D-B58E-81A1612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8B541F-945E-46B3-8AF8-0E1159A98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83" y="1187874"/>
            <a:ext cx="4063312" cy="4157557"/>
          </a:xfrm>
        </p:spPr>
        <p:txBody>
          <a:bodyPr anchor="b"/>
          <a:lstStyle>
            <a:lvl1pPr>
              <a:defRPr sz="2263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2A2B8367-439D-477B-8842-6550B2A61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5962" y="2565480"/>
            <a:ext cx="6377940" cy="12662400"/>
          </a:xfrm>
        </p:spPr>
        <p:txBody>
          <a:bodyPr/>
          <a:lstStyle>
            <a:lvl1pPr marL="0" indent="0">
              <a:buNone/>
              <a:defRPr sz="2263"/>
            </a:lvl1pPr>
            <a:lvl2pPr marL="323286" indent="0">
              <a:buNone/>
              <a:defRPr sz="1980"/>
            </a:lvl2pPr>
            <a:lvl3pPr marL="646572" indent="0">
              <a:buNone/>
              <a:defRPr sz="1697"/>
            </a:lvl3pPr>
            <a:lvl4pPr marL="969858" indent="0">
              <a:buNone/>
              <a:defRPr sz="1414"/>
            </a:lvl4pPr>
            <a:lvl5pPr marL="1293144" indent="0">
              <a:buNone/>
              <a:defRPr sz="1414"/>
            </a:lvl5pPr>
            <a:lvl6pPr marL="1616431" indent="0">
              <a:buNone/>
              <a:defRPr sz="1414"/>
            </a:lvl6pPr>
            <a:lvl7pPr marL="1939717" indent="0">
              <a:buNone/>
              <a:defRPr sz="1414"/>
            </a:lvl7pPr>
            <a:lvl8pPr marL="2263003" indent="0">
              <a:buNone/>
              <a:defRPr sz="1414"/>
            </a:lvl8pPr>
            <a:lvl9pPr marL="2586289" indent="0">
              <a:buNone/>
              <a:defRPr sz="1414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9292A6F-CB9F-49D1-9C83-CC28532DE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7783" y="5345430"/>
            <a:ext cx="4063312" cy="9903070"/>
          </a:xfrm>
        </p:spPr>
        <p:txBody>
          <a:bodyPr/>
          <a:lstStyle>
            <a:lvl1pPr marL="0" indent="0">
              <a:buNone/>
              <a:defRPr sz="1131"/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ar-SA"/>
              <a:t>حرر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BF42C6C-81E9-42C3-BC66-5C3B91252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7EA916-5124-4F1C-8B34-4BA6874D8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6935407-9883-4A4B-B383-0E18889F1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6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40973B0-10D5-4392-A7A8-9B123BC7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141" y="948653"/>
            <a:ext cx="10866120" cy="344400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D300DA-8EC0-4D08-8304-AC1346AE3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6141" y="4743245"/>
            <a:ext cx="10866120" cy="11305421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حرر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03303B-3A32-4EC9-A87E-D7BF8F379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9762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52F64-43C4-4C58-B0FC-6F97F8607986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560726-3E6F-44FA-8F2D-831FE21496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73221" y="16514743"/>
            <a:ext cx="425196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2704E5-1217-41B5-B275-657187D0D6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141" y="16514743"/>
            <a:ext cx="2834640" cy="948649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8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DE00-CC3D-4BEA-A35C-322970353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882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646572" rtl="1" eaLnBrk="1" latinLnBrk="0" hangingPunct="1">
        <a:lnSpc>
          <a:spcPct val="90000"/>
        </a:lnSpc>
        <a:spcBef>
          <a:spcPct val="0"/>
        </a:spcBef>
        <a:buNone/>
        <a:defRPr sz="31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643" indent="-161643" algn="r" defTabSz="646572" rtl="1" eaLnBrk="1" latinLnBrk="0" hangingPunct="1">
        <a:lnSpc>
          <a:spcPct val="90000"/>
        </a:lnSpc>
        <a:spcBef>
          <a:spcPts val="707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484929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697" kern="1200">
          <a:solidFill>
            <a:schemeClr val="tx1"/>
          </a:solidFill>
          <a:latin typeface="+mn-lt"/>
          <a:ea typeface="+mn-ea"/>
          <a:cs typeface="+mn-cs"/>
        </a:defRPr>
      </a:lvl2pPr>
      <a:lvl3pPr marL="808215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414" kern="1200">
          <a:solidFill>
            <a:schemeClr val="tx1"/>
          </a:solidFill>
          <a:latin typeface="+mn-lt"/>
          <a:ea typeface="+mn-ea"/>
          <a:cs typeface="+mn-cs"/>
        </a:defRPr>
      </a:lvl3pPr>
      <a:lvl4pPr marL="1131501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454788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r" defTabSz="646572" rtl="1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r" defTabSz="646572" rtl="1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05990697-7C06-4916-9FB9-502DDA8FD96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175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2832D49D-D03F-469B-802A-B00AEAD5AE7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45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BDE9609-43CD-45F6-B89E-65AB4B19F21A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64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30DE6B0B-D9A5-489B-9C78-70D6FC69F17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56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A679A27-5B42-48D8-9570-08B1F351899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85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CD31FECF-7940-412F-BE0D-D014BDF626F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6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C425C4E-58C2-46B1-A891-BD66A765CB9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865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79411CDF-DDB0-4F24-9F74-E503B551E11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5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4B7740C9-BF59-469C-B49E-2D667EEF9EB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957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66B3DBD4-BDF4-4106-A3FD-3C4956D434B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10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ACCEA34D-47F0-4BA5-9ABA-99C6B963750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87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D25AEE5-51E5-43B2-B9F1-295EACDD74E3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98400" cy="1781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9203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مخصص</PresentationFormat>
  <Paragraphs>0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LAPTOP-STO27CJS</dc:creator>
  <cp:lastModifiedBy>LAPTOP-STO27CJS</cp:lastModifiedBy>
  <cp:revision>1</cp:revision>
  <dcterms:created xsi:type="dcterms:W3CDTF">2018-11-10T21:27:35Z</dcterms:created>
  <dcterms:modified xsi:type="dcterms:W3CDTF">2018-11-10T21:27:35Z</dcterms:modified>
</cp:coreProperties>
</file>